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5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817" autoAdjust="0"/>
  </p:normalViewPr>
  <p:slideViewPr>
    <p:cSldViewPr>
      <p:cViewPr varScale="1">
        <p:scale>
          <a:sx n="111" d="100"/>
          <a:sy n="111" d="100"/>
        </p:scale>
        <p:origin x="480" y="11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928"/>
        <p:guide pos="2208"/>
      </p:guideLst>
    </p:cSldViewPr>
  </p:notesViewPr>
  <p:gridSpacing cx="76200" cy="76200"/>
</p:viewPr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1360506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TP102801108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706526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249165-F638-412C-8E0A-DFB7045CA2E0}">
  <ds:schemaRefs>
    <ds:schemaRef ds:uri="4873beb7-5857-4685-be1f-d57550cc96cc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211E33DF-2340-4F4E-B874-B73FEFEBFC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683C129-7B42-490A-AD74-E9303BC76D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Serenity nature presentation (widescreen)</Template>
  <TotalTime>20423</TotalTime>
  <Words>430</Words>
  <Application>Microsoft Office PowerPoint</Application>
  <PresentationFormat>Custom</PresentationFormat>
  <Paragraphs>77</Paragraphs>
  <Slides>18</Slides>
  <Notes>1</Notes>
  <HiddenSlides>5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Kaushan Script</vt:lpstr>
      <vt:lpstr>Arial</vt:lpstr>
      <vt:lpstr>Euphemia</vt:lpstr>
      <vt:lpstr>Arcon</vt:lpstr>
      <vt:lpstr>Serenity 16x9</vt:lpstr>
      <vt:lpstr>Worksheet</vt:lpstr>
      <vt:lpstr>Colonial Parkway</vt:lpstr>
      <vt:lpstr>Project Study Area</vt:lpstr>
      <vt:lpstr>Traffic Forecasting – ELToD Model Progress</vt:lpstr>
      <vt:lpstr>Traffic Forecasting – ELToD Model Assignments</vt:lpstr>
      <vt:lpstr>Traffic Forecasting – ELToD Model Assignments</vt:lpstr>
      <vt:lpstr>Volume Pull Locations</vt:lpstr>
      <vt:lpstr>Preliminary Traffic Forecast (PSWADT)</vt:lpstr>
      <vt:lpstr>Forecast 6 Lane Demand Toll Trips (PSWADT)</vt:lpstr>
      <vt:lpstr>Forecast 10 Lane Demand Toll Trips (PSWADT)</vt:lpstr>
      <vt:lpstr>Next Steps</vt:lpstr>
      <vt:lpstr>Land Use Update</vt:lpstr>
      <vt:lpstr>Compare CFX to ELToD Model volumes (AADT)</vt:lpstr>
      <vt:lpstr>Compare CFX to ELToD Model volumes (AADT) – Y2025</vt:lpstr>
      <vt:lpstr>Compare CFX to ELToD Model volumes (PSWADT) – Y2025</vt:lpstr>
      <vt:lpstr>Compare CFX to ELToD Model volumes (AADT) – Y2045</vt:lpstr>
      <vt:lpstr>Compare CFX to ELToD Model volumes (PSWADT) – Y2045</vt:lpstr>
      <vt:lpstr>2025</vt:lpstr>
      <vt:lpstr>2045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Strimple, Russell</dc:creator>
  <cp:lastModifiedBy>Klodzinski, Jack</cp:lastModifiedBy>
  <cp:revision>229</cp:revision>
  <cp:lastPrinted>2017-10-24T15:33:06Z</cp:lastPrinted>
  <dcterms:created xsi:type="dcterms:W3CDTF">2017-03-28T19:33:46Z</dcterms:created>
  <dcterms:modified xsi:type="dcterms:W3CDTF">2017-10-25T15:30:29Z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